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8AB3B-F1E2-D794-976A-2C1B9FE75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3F0B5-7B1A-842F-7F14-3D6761F2D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CC6DB-9FAA-7D9C-5E82-AA7CADD9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78975-02C1-0691-7E36-B014C6AD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FE204-8EC8-C017-8FC9-3281536B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7D77-04F9-52A8-FB15-C588664C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D0D2C-DE0B-382A-CEAE-F79E2ABB0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C36F0-FF1A-1353-E92C-49A353274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578CD-8F18-2A85-FD73-78BD4DB3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B0B93-EF8A-4B3B-6B8B-0DA6A3E9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3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87922F-0D4F-BCDF-ACD6-DC719A80B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FEF01-11F1-E418-5170-D61BB6642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C755A-E311-D039-746B-9B799C84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8AE5-3442-48A6-AD85-2C38E893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F9BE7-7D2C-B470-06FB-FD8CE939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1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0A85F-281D-41F7-0D70-5AB46D2A1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B3534-8E3C-6961-4B30-FE6DC5F67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47FC8-6F59-F65B-248C-9F1FE2BB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D39EE-9C28-6A02-E88D-9A393D77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978B2-D0AC-3D82-E93B-3865EF67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0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31EE2-B814-208A-E940-A6E55540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B3153-4545-8DAB-E9A5-97E90A416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97F40-4AC0-BDE4-9CBB-795CCFA5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4441E-3637-1DA5-AD06-16906F777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11E93-946A-0ACF-DFD6-41D2811D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3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4DDE9-2E44-BB19-697F-116DC3852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841BC-C74A-2F5B-D9C3-EA00C787F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75932-F5FA-7192-C1ED-3DF119649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3776E-6C63-E7B6-A8DF-2704B39E8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B0C9D-E26E-8E03-BC70-DAD93E45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02E2C-9F65-5C49-FFF0-AE465737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4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8108-E23F-5F46-F6DA-611BD61B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7214C-B384-F1CD-27B0-924A9F7BB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7CDED-57CF-EBE6-EA75-A7B37078D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D384D-5155-85A2-2D41-9F1B291BBB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880740-DA50-936E-7CB4-3119D8500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C0C165-ABE1-5852-058D-84CBFEF1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E172B-2D49-EE58-4000-58D757BF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94D82-B7EE-3243-FC57-4A1EDDD6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6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2B1D-ABF0-6E87-D587-6F274C3B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5B562-C6A3-4820-6E31-6C9A9F8F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2FC64C-C7CE-A414-437B-F8DE22DF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B9830-12FB-D3EC-B84B-033E6741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88CA2-5E71-AF03-C34F-6956D82D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0ECDB-78DE-E575-2366-5E11F042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332EF-F9A9-9DE2-F732-AC8479F8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2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37407-F9D1-E286-B581-1867B770C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3E1CD-C476-9BFA-D877-AE78144EC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49A64-DE2A-66BF-4EEC-369B336A9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DB646-F36C-76ED-E8C3-00EC860BC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55C92-3605-BEC9-C1BD-F7123FC8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6985A-9195-2D36-4B5C-AF6A7FA2C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1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FCEF0-70EC-16FF-FA50-6FA22546F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7E40EB-8773-9FEE-1052-4FF3D0F9D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A432B-315A-D7BE-CB3E-026D6060C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80AEC-EC70-73A5-BEE3-A1B592E3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30EDB-2AE7-F7A0-24D0-E5768418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8BBA3-2EE2-6423-CC96-C9417BD8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21924E-48F4-E6E6-79F9-4E447F59E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56E4A-B5F2-340A-3BFA-D2DED3BBC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D6C2A-ACDE-F2ED-DCC9-ACE1058C0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496DD-A861-F649-82DC-7FFD9997AD88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8E290-2ECE-5435-659D-83E41D379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DD2C9-2408-4DD2-973B-48DABB4A2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9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programs/mental-health-awareness-month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FaithCommunityHealth@carle.com" TargetMode="External"/><Relationship Id="rId5" Type="http://schemas.openxmlformats.org/officeDocument/2006/relationships/hyperlink" Target="https://mentalhealthyfit.org/films?gclid=EAIaIQobChMI_am9ytmQ_gIV5BTUAR1CdQlMEAAYASAAEgKzhPD_BwE" TargetMode="External"/><Relationship Id="rId4" Type="http://schemas.openxmlformats.org/officeDocument/2006/relationships/hyperlink" Target="https://seizetheawkward.org/?gclid=EAIaIQobChMI_am9ytmQ_gIV5BTUAR1CdQlMEAAYAiAAEgJPdvD_Bw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2A96F3A-2B4E-5DDD-D1AD-CA38BE0EA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0907" y="4771380"/>
            <a:ext cx="1268585" cy="18518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BB68EC-6BA7-2AB7-1270-E6B91AFC085C}"/>
              </a:ext>
            </a:extLst>
          </p:cNvPr>
          <p:cNvSpPr txBox="1"/>
          <p:nvPr/>
        </p:nvSpPr>
        <p:spPr>
          <a:xfrm>
            <a:off x="767255" y="721775"/>
            <a:ext cx="10710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Topic: Mental Health Awareness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5A7254-68E7-7F5F-47E3-94617F97201F}"/>
              </a:ext>
            </a:extLst>
          </p:cNvPr>
          <p:cNvSpPr txBox="1"/>
          <p:nvPr/>
        </p:nvSpPr>
        <p:spPr>
          <a:xfrm>
            <a:off x="767255" y="1527430"/>
            <a:ext cx="78864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mental health is everything – prioritize it. Make the time like your life depends on it, because it does." — </a:t>
            </a:r>
            <a:r>
              <a:rPr lang="en-US" i="1" dirty="0"/>
              <a:t>Mel Robbins</a:t>
            </a:r>
            <a:endParaRPr lang="en-US" dirty="0"/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May </a:t>
            </a:r>
            <a:r>
              <a:rPr lang="en-US" i="1" dirty="0" smtClean="0"/>
              <a:t>is </a:t>
            </a:r>
            <a:r>
              <a:rPr lang="en-US" i="1" dirty="0"/>
              <a:t>Mental Health Awareness month. Take a moment to </a:t>
            </a:r>
            <a:r>
              <a:rPr lang="en-US" i="1" dirty="0" smtClean="0"/>
              <a:t>explore how </a:t>
            </a:r>
            <a:r>
              <a:rPr lang="en-US" i="1" dirty="0"/>
              <a:t>you can take steps to prioritize your mental health and </a:t>
            </a:r>
            <a:r>
              <a:rPr lang="en-US" i="1" dirty="0" smtClean="0"/>
              <a:t>understand </a:t>
            </a:r>
            <a:r>
              <a:rPr lang="en-US" i="1" dirty="0"/>
              <a:t>how it </a:t>
            </a:r>
            <a:r>
              <a:rPr lang="en-US" i="1" dirty="0"/>
              <a:t>a</a:t>
            </a:r>
            <a:r>
              <a:rPr lang="en-US" i="1" dirty="0" smtClean="0"/>
              <a:t>ffects </a:t>
            </a:r>
            <a:r>
              <a:rPr lang="en-US" i="1" dirty="0"/>
              <a:t>you and others around you. </a:t>
            </a:r>
            <a:endParaRPr lang="en-US" dirty="0"/>
          </a:p>
          <a:p>
            <a:r>
              <a:rPr lang="en-US" dirty="0"/>
              <a:t> 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56501-AEDE-7A13-41D8-8EB5C8F347A5}"/>
              </a:ext>
            </a:extLst>
          </p:cNvPr>
          <p:cNvSpPr txBox="1"/>
          <p:nvPr/>
        </p:nvSpPr>
        <p:spPr>
          <a:xfrm>
            <a:off x="767255" y="3355608"/>
            <a:ext cx="107100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Resources:</a:t>
            </a:r>
          </a:p>
          <a:p>
            <a:endParaRPr lang="en-US" dirty="0"/>
          </a:p>
          <a:p>
            <a:r>
              <a:rPr lang="en-US" u="sng" dirty="0">
                <a:hlinkClick r:id="rId3"/>
              </a:rPr>
              <a:t>Mental Health Awareness Month | </a:t>
            </a:r>
            <a:r>
              <a:rPr lang="en-US" u="sng" dirty="0" smtClean="0">
                <a:hlinkClick r:id="rId3"/>
              </a:rPr>
              <a:t>SAMHSA</a:t>
            </a:r>
            <a:endParaRPr lang="en-US" u="sng" dirty="0" smtClean="0"/>
          </a:p>
          <a:p>
            <a:r>
              <a:rPr lang="en-US" u="sng" dirty="0">
                <a:hlinkClick r:id="rId4"/>
              </a:rPr>
              <a:t>Seize the Awkward | Talk With A Friend About Mental Health</a:t>
            </a:r>
            <a:endParaRPr lang="en-US" dirty="0"/>
          </a:p>
          <a:p>
            <a:r>
              <a:rPr lang="en-US" u="sng" dirty="0">
                <a:hlinkClick r:id="rId5"/>
              </a:rPr>
              <a:t>Films Mental Healthy </a:t>
            </a:r>
            <a:r>
              <a:rPr lang="en-US" u="sng" dirty="0" err="1">
                <a:hlinkClick r:id="rId5"/>
              </a:rPr>
              <a:t>F.i.T</a:t>
            </a:r>
            <a:r>
              <a:rPr lang="en-US" u="sng" dirty="0">
                <a:hlinkClick r:id="rId5"/>
              </a:rPr>
              <a:t>. (mentalhealthyfit.org)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9EF976-A3F9-593B-7F0F-4A8152C73BE3}"/>
              </a:ext>
            </a:extLst>
          </p:cNvPr>
          <p:cNvSpPr txBox="1"/>
          <p:nvPr/>
        </p:nvSpPr>
        <p:spPr>
          <a:xfrm>
            <a:off x="767255" y="5013561"/>
            <a:ext cx="9228083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1500"/>
              </a:spcAft>
            </a:pPr>
            <a:r>
              <a:rPr lang="en-US" sz="18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Faith Community Health at Carle connects you and your faith community to needed healthcare and wellness support, taking a whole-person approach to health.</a:t>
            </a:r>
          </a:p>
          <a:p>
            <a:pPr marL="0" marR="0">
              <a:spcBef>
                <a:spcPts val="0"/>
              </a:spcBef>
              <a:spcAft>
                <a:spcPts val="3000"/>
              </a:spcAft>
            </a:pPr>
            <a:r>
              <a:rPr lang="en-US" sz="1600" dirty="0" smtClean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</a:t>
            </a:r>
            <a:r>
              <a:rPr lang="en-US" sz="16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learn more about bringing healthcare and wellness resources to your faith community, </a:t>
            </a:r>
            <a:br>
              <a:rPr lang="en-US" sz="16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call (217) 902-3160 or email 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FaithCommunityHealth@carle.com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8"/>
          <a:stretch/>
        </p:blipFill>
        <p:spPr>
          <a:xfrm>
            <a:off x="9060816" y="803190"/>
            <a:ext cx="2159120" cy="218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3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147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Shanna.Kyrouac</dc:creator>
  <cp:lastModifiedBy>Danna.Williamson</cp:lastModifiedBy>
  <cp:revision>18</cp:revision>
  <dcterms:created xsi:type="dcterms:W3CDTF">2022-11-22T20:21:29Z</dcterms:created>
  <dcterms:modified xsi:type="dcterms:W3CDTF">2023-04-07T16:25:01Z</dcterms:modified>
</cp:coreProperties>
</file>