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p:cViewPr varScale="1">
        <p:scale>
          <a:sx n="83" d="100"/>
          <a:sy n="83" d="100"/>
        </p:scale>
        <p:origin x="658"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8AB3B-F1E2-D794-976A-2C1B9FE752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FA3F0B5-7B1A-842F-7F14-3D6761F2DF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88CC6DB-9FAA-7D9C-5E82-AA7CADD902DA}"/>
              </a:ext>
            </a:extLst>
          </p:cNvPr>
          <p:cNvSpPr>
            <a:spLocks noGrp="1"/>
          </p:cNvSpPr>
          <p:nvPr>
            <p:ph type="dt" sz="half" idx="10"/>
          </p:nvPr>
        </p:nvSpPr>
        <p:spPr/>
        <p:txBody>
          <a:bodyPr/>
          <a:lstStyle/>
          <a:p>
            <a:fld id="{E75496DD-A861-F649-82DC-7FFD9997AD88}" type="datetimeFigureOut">
              <a:rPr lang="en-US" smtClean="0"/>
              <a:t>5/12/2023</a:t>
            </a:fld>
            <a:endParaRPr lang="en-US"/>
          </a:p>
        </p:txBody>
      </p:sp>
      <p:sp>
        <p:nvSpPr>
          <p:cNvPr id="5" name="Footer Placeholder 4">
            <a:extLst>
              <a:ext uri="{FF2B5EF4-FFF2-40B4-BE49-F238E27FC236}">
                <a16:creationId xmlns:a16="http://schemas.microsoft.com/office/drawing/2014/main" id="{E3F78975-02C1-0691-7E36-B014C6AD3B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EFE204-8EC8-C017-8FC9-3281536BCA76}"/>
              </a:ext>
            </a:extLst>
          </p:cNvPr>
          <p:cNvSpPr>
            <a:spLocks noGrp="1"/>
          </p:cNvSpPr>
          <p:nvPr>
            <p:ph type="sldNum" sz="quarter" idx="12"/>
          </p:nvPr>
        </p:nvSpPr>
        <p:spPr/>
        <p:txBody>
          <a:bodyPr/>
          <a:lstStyle/>
          <a:p>
            <a:fld id="{E6C0758C-FD07-9947-9364-6E137ACE0D71}" type="slidenum">
              <a:rPr lang="en-US" smtClean="0"/>
              <a:t>‹#›</a:t>
            </a:fld>
            <a:endParaRPr lang="en-US"/>
          </a:p>
        </p:txBody>
      </p:sp>
    </p:spTree>
    <p:extLst>
      <p:ext uri="{BB962C8B-B14F-4D97-AF65-F5344CB8AC3E}">
        <p14:creationId xmlns:p14="http://schemas.microsoft.com/office/powerpoint/2010/main" val="1581636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B7D77-04F9-52A8-FB15-C588664CD12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C0D0D2C-DE0B-382A-CEAE-F79E2ABB09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7C36F0-FF1A-1353-E92C-49A3532740B2}"/>
              </a:ext>
            </a:extLst>
          </p:cNvPr>
          <p:cNvSpPr>
            <a:spLocks noGrp="1"/>
          </p:cNvSpPr>
          <p:nvPr>
            <p:ph type="dt" sz="half" idx="10"/>
          </p:nvPr>
        </p:nvSpPr>
        <p:spPr/>
        <p:txBody>
          <a:bodyPr/>
          <a:lstStyle/>
          <a:p>
            <a:fld id="{E75496DD-A861-F649-82DC-7FFD9997AD88}" type="datetimeFigureOut">
              <a:rPr lang="en-US" smtClean="0"/>
              <a:t>5/12/2023</a:t>
            </a:fld>
            <a:endParaRPr lang="en-US"/>
          </a:p>
        </p:txBody>
      </p:sp>
      <p:sp>
        <p:nvSpPr>
          <p:cNvPr id="5" name="Footer Placeholder 4">
            <a:extLst>
              <a:ext uri="{FF2B5EF4-FFF2-40B4-BE49-F238E27FC236}">
                <a16:creationId xmlns:a16="http://schemas.microsoft.com/office/drawing/2014/main" id="{EB1578CD-8F18-2A85-FD73-78BD4DB3E5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FB0B93-EF8A-4B3B-6B8B-0DA6A3E91DED}"/>
              </a:ext>
            </a:extLst>
          </p:cNvPr>
          <p:cNvSpPr>
            <a:spLocks noGrp="1"/>
          </p:cNvSpPr>
          <p:nvPr>
            <p:ph type="sldNum" sz="quarter" idx="12"/>
          </p:nvPr>
        </p:nvSpPr>
        <p:spPr/>
        <p:txBody>
          <a:bodyPr/>
          <a:lstStyle/>
          <a:p>
            <a:fld id="{E6C0758C-FD07-9947-9364-6E137ACE0D71}" type="slidenum">
              <a:rPr lang="en-US" smtClean="0"/>
              <a:t>‹#›</a:t>
            </a:fld>
            <a:endParaRPr lang="en-US"/>
          </a:p>
        </p:txBody>
      </p:sp>
    </p:spTree>
    <p:extLst>
      <p:ext uri="{BB962C8B-B14F-4D97-AF65-F5344CB8AC3E}">
        <p14:creationId xmlns:p14="http://schemas.microsoft.com/office/powerpoint/2010/main" val="942535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87922F-0D4F-BCDF-ACD6-DC719A80B0B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8FEF01-11F1-E418-5170-D61BB6642CE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AC755A-E311-D039-746B-9B799C84AC35}"/>
              </a:ext>
            </a:extLst>
          </p:cNvPr>
          <p:cNvSpPr>
            <a:spLocks noGrp="1"/>
          </p:cNvSpPr>
          <p:nvPr>
            <p:ph type="dt" sz="half" idx="10"/>
          </p:nvPr>
        </p:nvSpPr>
        <p:spPr/>
        <p:txBody>
          <a:bodyPr/>
          <a:lstStyle/>
          <a:p>
            <a:fld id="{E75496DD-A861-F649-82DC-7FFD9997AD88}" type="datetimeFigureOut">
              <a:rPr lang="en-US" smtClean="0"/>
              <a:t>5/12/2023</a:t>
            </a:fld>
            <a:endParaRPr lang="en-US"/>
          </a:p>
        </p:txBody>
      </p:sp>
      <p:sp>
        <p:nvSpPr>
          <p:cNvPr id="5" name="Footer Placeholder 4">
            <a:extLst>
              <a:ext uri="{FF2B5EF4-FFF2-40B4-BE49-F238E27FC236}">
                <a16:creationId xmlns:a16="http://schemas.microsoft.com/office/drawing/2014/main" id="{A0DB8AE5-3442-48A6-AD85-2C38E8932A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AF9BE7-7D2C-B470-06FB-FD8CE939E141}"/>
              </a:ext>
            </a:extLst>
          </p:cNvPr>
          <p:cNvSpPr>
            <a:spLocks noGrp="1"/>
          </p:cNvSpPr>
          <p:nvPr>
            <p:ph type="sldNum" sz="quarter" idx="12"/>
          </p:nvPr>
        </p:nvSpPr>
        <p:spPr/>
        <p:txBody>
          <a:bodyPr/>
          <a:lstStyle/>
          <a:p>
            <a:fld id="{E6C0758C-FD07-9947-9364-6E137ACE0D71}" type="slidenum">
              <a:rPr lang="en-US" smtClean="0"/>
              <a:t>‹#›</a:t>
            </a:fld>
            <a:endParaRPr lang="en-US"/>
          </a:p>
        </p:txBody>
      </p:sp>
    </p:spTree>
    <p:extLst>
      <p:ext uri="{BB962C8B-B14F-4D97-AF65-F5344CB8AC3E}">
        <p14:creationId xmlns:p14="http://schemas.microsoft.com/office/powerpoint/2010/main" val="1044618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0A85F-281D-41F7-0D70-5AB46D2A15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4B3534-8E3C-6961-4B30-FE6DC5F673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347FC8-6F59-F65B-248C-9F1FE2BBCF23}"/>
              </a:ext>
            </a:extLst>
          </p:cNvPr>
          <p:cNvSpPr>
            <a:spLocks noGrp="1"/>
          </p:cNvSpPr>
          <p:nvPr>
            <p:ph type="dt" sz="half" idx="10"/>
          </p:nvPr>
        </p:nvSpPr>
        <p:spPr/>
        <p:txBody>
          <a:bodyPr/>
          <a:lstStyle/>
          <a:p>
            <a:fld id="{E75496DD-A861-F649-82DC-7FFD9997AD88}" type="datetimeFigureOut">
              <a:rPr lang="en-US" smtClean="0"/>
              <a:t>5/12/2023</a:t>
            </a:fld>
            <a:endParaRPr lang="en-US"/>
          </a:p>
        </p:txBody>
      </p:sp>
      <p:sp>
        <p:nvSpPr>
          <p:cNvPr id="5" name="Footer Placeholder 4">
            <a:extLst>
              <a:ext uri="{FF2B5EF4-FFF2-40B4-BE49-F238E27FC236}">
                <a16:creationId xmlns:a16="http://schemas.microsoft.com/office/drawing/2014/main" id="{EBDD39EE-9C28-6A02-E88D-9A393D7778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7978B2-D0AC-3D82-E93B-3865EF677153}"/>
              </a:ext>
            </a:extLst>
          </p:cNvPr>
          <p:cNvSpPr>
            <a:spLocks noGrp="1"/>
          </p:cNvSpPr>
          <p:nvPr>
            <p:ph type="sldNum" sz="quarter" idx="12"/>
          </p:nvPr>
        </p:nvSpPr>
        <p:spPr/>
        <p:txBody>
          <a:bodyPr/>
          <a:lstStyle/>
          <a:p>
            <a:fld id="{E6C0758C-FD07-9947-9364-6E137ACE0D71}" type="slidenum">
              <a:rPr lang="en-US" smtClean="0"/>
              <a:t>‹#›</a:t>
            </a:fld>
            <a:endParaRPr lang="en-US"/>
          </a:p>
        </p:txBody>
      </p:sp>
    </p:spTree>
    <p:extLst>
      <p:ext uri="{BB962C8B-B14F-4D97-AF65-F5344CB8AC3E}">
        <p14:creationId xmlns:p14="http://schemas.microsoft.com/office/powerpoint/2010/main" val="2825108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31EE2-B814-208A-E940-A6E55540D8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94B3153-4545-8DAB-E9A5-97E90A4163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6697F40-4AC0-BDE4-9CBB-795CCFA5B44F}"/>
              </a:ext>
            </a:extLst>
          </p:cNvPr>
          <p:cNvSpPr>
            <a:spLocks noGrp="1"/>
          </p:cNvSpPr>
          <p:nvPr>
            <p:ph type="dt" sz="half" idx="10"/>
          </p:nvPr>
        </p:nvSpPr>
        <p:spPr/>
        <p:txBody>
          <a:bodyPr/>
          <a:lstStyle/>
          <a:p>
            <a:fld id="{E75496DD-A861-F649-82DC-7FFD9997AD88}" type="datetimeFigureOut">
              <a:rPr lang="en-US" smtClean="0"/>
              <a:t>5/12/2023</a:t>
            </a:fld>
            <a:endParaRPr lang="en-US"/>
          </a:p>
        </p:txBody>
      </p:sp>
      <p:sp>
        <p:nvSpPr>
          <p:cNvPr id="5" name="Footer Placeholder 4">
            <a:extLst>
              <a:ext uri="{FF2B5EF4-FFF2-40B4-BE49-F238E27FC236}">
                <a16:creationId xmlns:a16="http://schemas.microsoft.com/office/drawing/2014/main" id="{C814441E-3637-1DA5-AD06-16906F777C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211E93-946A-0ACF-DFD6-41D2811D9476}"/>
              </a:ext>
            </a:extLst>
          </p:cNvPr>
          <p:cNvSpPr>
            <a:spLocks noGrp="1"/>
          </p:cNvSpPr>
          <p:nvPr>
            <p:ph type="sldNum" sz="quarter" idx="12"/>
          </p:nvPr>
        </p:nvSpPr>
        <p:spPr/>
        <p:txBody>
          <a:bodyPr/>
          <a:lstStyle/>
          <a:p>
            <a:fld id="{E6C0758C-FD07-9947-9364-6E137ACE0D71}" type="slidenum">
              <a:rPr lang="en-US" smtClean="0"/>
              <a:t>‹#›</a:t>
            </a:fld>
            <a:endParaRPr lang="en-US"/>
          </a:p>
        </p:txBody>
      </p:sp>
    </p:spTree>
    <p:extLst>
      <p:ext uri="{BB962C8B-B14F-4D97-AF65-F5344CB8AC3E}">
        <p14:creationId xmlns:p14="http://schemas.microsoft.com/office/powerpoint/2010/main" val="894730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4DDE9-2E44-BB19-697F-116DC38528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0841BC-C74A-2F5B-D9C3-EA00C787FD4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C975932-F5FA-7192-C1ED-3DF11964938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B13776E-6C63-E7B6-A8DF-2704B39E8B2A}"/>
              </a:ext>
            </a:extLst>
          </p:cNvPr>
          <p:cNvSpPr>
            <a:spLocks noGrp="1"/>
          </p:cNvSpPr>
          <p:nvPr>
            <p:ph type="dt" sz="half" idx="10"/>
          </p:nvPr>
        </p:nvSpPr>
        <p:spPr/>
        <p:txBody>
          <a:bodyPr/>
          <a:lstStyle/>
          <a:p>
            <a:fld id="{E75496DD-A861-F649-82DC-7FFD9997AD88}" type="datetimeFigureOut">
              <a:rPr lang="en-US" smtClean="0"/>
              <a:t>5/12/2023</a:t>
            </a:fld>
            <a:endParaRPr lang="en-US"/>
          </a:p>
        </p:txBody>
      </p:sp>
      <p:sp>
        <p:nvSpPr>
          <p:cNvPr id="6" name="Footer Placeholder 5">
            <a:extLst>
              <a:ext uri="{FF2B5EF4-FFF2-40B4-BE49-F238E27FC236}">
                <a16:creationId xmlns:a16="http://schemas.microsoft.com/office/drawing/2014/main" id="{D02B0C9D-E26E-8E03-BC70-DAD93E45E3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902E2C-9F65-5C49-FFF0-AE4657371F89}"/>
              </a:ext>
            </a:extLst>
          </p:cNvPr>
          <p:cNvSpPr>
            <a:spLocks noGrp="1"/>
          </p:cNvSpPr>
          <p:nvPr>
            <p:ph type="sldNum" sz="quarter" idx="12"/>
          </p:nvPr>
        </p:nvSpPr>
        <p:spPr/>
        <p:txBody>
          <a:bodyPr/>
          <a:lstStyle/>
          <a:p>
            <a:fld id="{E6C0758C-FD07-9947-9364-6E137ACE0D71}" type="slidenum">
              <a:rPr lang="en-US" smtClean="0"/>
              <a:t>‹#›</a:t>
            </a:fld>
            <a:endParaRPr lang="en-US"/>
          </a:p>
        </p:txBody>
      </p:sp>
    </p:spTree>
    <p:extLst>
      <p:ext uri="{BB962C8B-B14F-4D97-AF65-F5344CB8AC3E}">
        <p14:creationId xmlns:p14="http://schemas.microsoft.com/office/powerpoint/2010/main" val="2682843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08108-E23F-5F46-F6DA-611BD61B839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9B7214C-B384-F1CD-27B0-924A9F7BB3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FB7CDED-57CF-EBE6-EA75-A7B37078D5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CBD384D-5155-85A2-2D41-9F1B291BBB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880740-DA50-936E-7CB4-3119D85000A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2C0C165-ABE1-5852-058D-84CBFEF1F99E}"/>
              </a:ext>
            </a:extLst>
          </p:cNvPr>
          <p:cNvSpPr>
            <a:spLocks noGrp="1"/>
          </p:cNvSpPr>
          <p:nvPr>
            <p:ph type="dt" sz="half" idx="10"/>
          </p:nvPr>
        </p:nvSpPr>
        <p:spPr/>
        <p:txBody>
          <a:bodyPr/>
          <a:lstStyle/>
          <a:p>
            <a:fld id="{E75496DD-A861-F649-82DC-7FFD9997AD88}" type="datetimeFigureOut">
              <a:rPr lang="en-US" smtClean="0"/>
              <a:t>5/12/2023</a:t>
            </a:fld>
            <a:endParaRPr lang="en-US"/>
          </a:p>
        </p:txBody>
      </p:sp>
      <p:sp>
        <p:nvSpPr>
          <p:cNvPr id="8" name="Footer Placeholder 7">
            <a:extLst>
              <a:ext uri="{FF2B5EF4-FFF2-40B4-BE49-F238E27FC236}">
                <a16:creationId xmlns:a16="http://schemas.microsoft.com/office/drawing/2014/main" id="{4F5E172B-2D49-EE58-4000-58D757BF28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3094D82-B7EE-3243-FC57-4A1EDDD6E2A2}"/>
              </a:ext>
            </a:extLst>
          </p:cNvPr>
          <p:cNvSpPr>
            <a:spLocks noGrp="1"/>
          </p:cNvSpPr>
          <p:nvPr>
            <p:ph type="sldNum" sz="quarter" idx="12"/>
          </p:nvPr>
        </p:nvSpPr>
        <p:spPr/>
        <p:txBody>
          <a:bodyPr/>
          <a:lstStyle/>
          <a:p>
            <a:fld id="{E6C0758C-FD07-9947-9364-6E137ACE0D71}" type="slidenum">
              <a:rPr lang="en-US" smtClean="0"/>
              <a:t>‹#›</a:t>
            </a:fld>
            <a:endParaRPr lang="en-US"/>
          </a:p>
        </p:txBody>
      </p:sp>
    </p:spTree>
    <p:extLst>
      <p:ext uri="{BB962C8B-B14F-4D97-AF65-F5344CB8AC3E}">
        <p14:creationId xmlns:p14="http://schemas.microsoft.com/office/powerpoint/2010/main" val="1462066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F2B1D-ABF0-6E87-D587-6F274C3BFFA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3E5B562-C6A3-4820-6E31-6C9A9F8F68C8}"/>
              </a:ext>
            </a:extLst>
          </p:cNvPr>
          <p:cNvSpPr>
            <a:spLocks noGrp="1"/>
          </p:cNvSpPr>
          <p:nvPr>
            <p:ph type="dt" sz="half" idx="10"/>
          </p:nvPr>
        </p:nvSpPr>
        <p:spPr/>
        <p:txBody>
          <a:bodyPr/>
          <a:lstStyle/>
          <a:p>
            <a:fld id="{E75496DD-A861-F649-82DC-7FFD9997AD88}" type="datetimeFigureOut">
              <a:rPr lang="en-US" smtClean="0"/>
              <a:t>5/12/2023</a:t>
            </a:fld>
            <a:endParaRPr lang="en-US"/>
          </a:p>
        </p:txBody>
      </p:sp>
      <p:sp>
        <p:nvSpPr>
          <p:cNvPr id="4" name="Footer Placeholder 3">
            <a:extLst>
              <a:ext uri="{FF2B5EF4-FFF2-40B4-BE49-F238E27FC236}">
                <a16:creationId xmlns:a16="http://schemas.microsoft.com/office/drawing/2014/main" id="{CC2FC64C-C7CE-A414-437B-F8DE22DF36A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2B9830-12FB-D3EC-B84B-033E6741AB5D}"/>
              </a:ext>
            </a:extLst>
          </p:cNvPr>
          <p:cNvSpPr>
            <a:spLocks noGrp="1"/>
          </p:cNvSpPr>
          <p:nvPr>
            <p:ph type="sldNum" sz="quarter" idx="12"/>
          </p:nvPr>
        </p:nvSpPr>
        <p:spPr/>
        <p:txBody>
          <a:bodyPr/>
          <a:lstStyle/>
          <a:p>
            <a:fld id="{E6C0758C-FD07-9947-9364-6E137ACE0D71}" type="slidenum">
              <a:rPr lang="en-US" smtClean="0"/>
              <a:t>‹#›</a:t>
            </a:fld>
            <a:endParaRPr lang="en-US"/>
          </a:p>
        </p:txBody>
      </p:sp>
    </p:spTree>
    <p:extLst>
      <p:ext uri="{BB962C8B-B14F-4D97-AF65-F5344CB8AC3E}">
        <p14:creationId xmlns:p14="http://schemas.microsoft.com/office/powerpoint/2010/main" val="334052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C88CA2-5E71-AF03-C34F-6956D82D6C76}"/>
              </a:ext>
            </a:extLst>
          </p:cNvPr>
          <p:cNvSpPr>
            <a:spLocks noGrp="1"/>
          </p:cNvSpPr>
          <p:nvPr>
            <p:ph type="dt" sz="half" idx="10"/>
          </p:nvPr>
        </p:nvSpPr>
        <p:spPr/>
        <p:txBody>
          <a:bodyPr/>
          <a:lstStyle/>
          <a:p>
            <a:fld id="{E75496DD-A861-F649-82DC-7FFD9997AD88}" type="datetimeFigureOut">
              <a:rPr lang="en-US" smtClean="0"/>
              <a:t>5/12/2023</a:t>
            </a:fld>
            <a:endParaRPr lang="en-US"/>
          </a:p>
        </p:txBody>
      </p:sp>
      <p:sp>
        <p:nvSpPr>
          <p:cNvPr id="3" name="Footer Placeholder 2">
            <a:extLst>
              <a:ext uri="{FF2B5EF4-FFF2-40B4-BE49-F238E27FC236}">
                <a16:creationId xmlns:a16="http://schemas.microsoft.com/office/drawing/2014/main" id="{8450ECDB-78DE-E575-2366-5E11F04229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58332EF-F9A9-9DE2-F732-AC8479F8C421}"/>
              </a:ext>
            </a:extLst>
          </p:cNvPr>
          <p:cNvSpPr>
            <a:spLocks noGrp="1"/>
          </p:cNvSpPr>
          <p:nvPr>
            <p:ph type="sldNum" sz="quarter" idx="12"/>
          </p:nvPr>
        </p:nvSpPr>
        <p:spPr/>
        <p:txBody>
          <a:bodyPr/>
          <a:lstStyle/>
          <a:p>
            <a:fld id="{E6C0758C-FD07-9947-9364-6E137ACE0D71}" type="slidenum">
              <a:rPr lang="en-US" smtClean="0"/>
              <a:t>‹#›</a:t>
            </a:fld>
            <a:endParaRPr lang="en-US"/>
          </a:p>
        </p:txBody>
      </p:sp>
    </p:spTree>
    <p:extLst>
      <p:ext uri="{BB962C8B-B14F-4D97-AF65-F5344CB8AC3E}">
        <p14:creationId xmlns:p14="http://schemas.microsoft.com/office/powerpoint/2010/main" val="946123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37407-F9D1-E286-B581-1867B770CD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543E1CD-C476-9BFA-D877-AE78144ECB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D949A64-DE2A-66BF-4EEC-369B336A92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4DB646-F36C-76ED-E8C3-00EC860BCF73}"/>
              </a:ext>
            </a:extLst>
          </p:cNvPr>
          <p:cNvSpPr>
            <a:spLocks noGrp="1"/>
          </p:cNvSpPr>
          <p:nvPr>
            <p:ph type="dt" sz="half" idx="10"/>
          </p:nvPr>
        </p:nvSpPr>
        <p:spPr/>
        <p:txBody>
          <a:bodyPr/>
          <a:lstStyle/>
          <a:p>
            <a:fld id="{E75496DD-A861-F649-82DC-7FFD9997AD88}" type="datetimeFigureOut">
              <a:rPr lang="en-US" smtClean="0"/>
              <a:t>5/12/2023</a:t>
            </a:fld>
            <a:endParaRPr lang="en-US"/>
          </a:p>
        </p:txBody>
      </p:sp>
      <p:sp>
        <p:nvSpPr>
          <p:cNvPr id="6" name="Footer Placeholder 5">
            <a:extLst>
              <a:ext uri="{FF2B5EF4-FFF2-40B4-BE49-F238E27FC236}">
                <a16:creationId xmlns:a16="http://schemas.microsoft.com/office/drawing/2014/main" id="{7CC55C92-3605-BEC9-C1BD-F7123FC816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D6985A-9195-2D36-4B5C-AF6A7FA2CF87}"/>
              </a:ext>
            </a:extLst>
          </p:cNvPr>
          <p:cNvSpPr>
            <a:spLocks noGrp="1"/>
          </p:cNvSpPr>
          <p:nvPr>
            <p:ph type="sldNum" sz="quarter" idx="12"/>
          </p:nvPr>
        </p:nvSpPr>
        <p:spPr/>
        <p:txBody>
          <a:bodyPr/>
          <a:lstStyle/>
          <a:p>
            <a:fld id="{E6C0758C-FD07-9947-9364-6E137ACE0D71}" type="slidenum">
              <a:rPr lang="en-US" smtClean="0"/>
              <a:t>‹#›</a:t>
            </a:fld>
            <a:endParaRPr lang="en-US"/>
          </a:p>
        </p:txBody>
      </p:sp>
    </p:spTree>
    <p:extLst>
      <p:ext uri="{BB962C8B-B14F-4D97-AF65-F5344CB8AC3E}">
        <p14:creationId xmlns:p14="http://schemas.microsoft.com/office/powerpoint/2010/main" val="1440015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FCEF0-70EC-16FF-FA50-6FA22546F1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77E40EB-8773-9FEE-1052-4FF3D0F9D4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23A432B-315A-D7BE-CB3E-026D6060CB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680AEC-EC70-73A5-BEE3-A1B592E3B218}"/>
              </a:ext>
            </a:extLst>
          </p:cNvPr>
          <p:cNvSpPr>
            <a:spLocks noGrp="1"/>
          </p:cNvSpPr>
          <p:nvPr>
            <p:ph type="dt" sz="half" idx="10"/>
          </p:nvPr>
        </p:nvSpPr>
        <p:spPr/>
        <p:txBody>
          <a:bodyPr/>
          <a:lstStyle/>
          <a:p>
            <a:fld id="{E75496DD-A861-F649-82DC-7FFD9997AD88}" type="datetimeFigureOut">
              <a:rPr lang="en-US" smtClean="0"/>
              <a:t>5/12/2023</a:t>
            </a:fld>
            <a:endParaRPr lang="en-US"/>
          </a:p>
        </p:txBody>
      </p:sp>
      <p:sp>
        <p:nvSpPr>
          <p:cNvPr id="6" name="Footer Placeholder 5">
            <a:extLst>
              <a:ext uri="{FF2B5EF4-FFF2-40B4-BE49-F238E27FC236}">
                <a16:creationId xmlns:a16="http://schemas.microsoft.com/office/drawing/2014/main" id="{B0230EDB-2AE7-F7A0-24D0-E5768418C7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E8BBA3-2EE2-6423-CC96-C9417BD8CB94}"/>
              </a:ext>
            </a:extLst>
          </p:cNvPr>
          <p:cNvSpPr>
            <a:spLocks noGrp="1"/>
          </p:cNvSpPr>
          <p:nvPr>
            <p:ph type="sldNum" sz="quarter" idx="12"/>
          </p:nvPr>
        </p:nvSpPr>
        <p:spPr/>
        <p:txBody>
          <a:bodyPr/>
          <a:lstStyle/>
          <a:p>
            <a:fld id="{E6C0758C-FD07-9947-9364-6E137ACE0D71}" type="slidenum">
              <a:rPr lang="en-US" smtClean="0"/>
              <a:t>‹#›</a:t>
            </a:fld>
            <a:endParaRPr lang="en-US"/>
          </a:p>
        </p:txBody>
      </p:sp>
    </p:spTree>
    <p:extLst>
      <p:ext uri="{BB962C8B-B14F-4D97-AF65-F5344CB8AC3E}">
        <p14:creationId xmlns:p14="http://schemas.microsoft.com/office/powerpoint/2010/main" val="3977635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21924E-48F4-E6E6-79F9-4E447F59E7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C956E4A-B5F2-340A-3BFA-D2DED3BBC2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2D6C2A-ACDE-F2ED-DCC9-ACE1058C0B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5496DD-A861-F649-82DC-7FFD9997AD88}" type="datetimeFigureOut">
              <a:rPr lang="en-US" smtClean="0"/>
              <a:t>5/12/2023</a:t>
            </a:fld>
            <a:endParaRPr lang="en-US"/>
          </a:p>
        </p:txBody>
      </p:sp>
      <p:sp>
        <p:nvSpPr>
          <p:cNvPr id="5" name="Footer Placeholder 4">
            <a:extLst>
              <a:ext uri="{FF2B5EF4-FFF2-40B4-BE49-F238E27FC236}">
                <a16:creationId xmlns:a16="http://schemas.microsoft.com/office/drawing/2014/main" id="{6018E290-2ECE-5435-659D-83E41D3794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48DD2C9-2408-4DD2-973B-48DABB4A28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C0758C-FD07-9947-9364-6E137ACE0D71}" type="slidenum">
              <a:rPr lang="en-US" smtClean="0"/>
              <a:t>‹#›</a:t>
            </a:fld>
            <a:endParaRPr lang="en-US"/>
          </a:p>
        </p:txBody>
      </p:sp>
    </p:spTree>
    <p:extLst>
      <p:ext uri="{BB962C8B-B14F-4D97-AF65-F5344CB8AC3E}">
        <p14:creationId xmlns:p14="http://schemas.microsoft.com/office/powerpoint/2010/main" val="21138963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nfcr.org/"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mailto:FaithCommunityHealth@carle.com" TargetMode="External"/><Relationship Id="rId4" Type="http://schemas.openxmlformats.org/officeDocument/2006/relationships/hyperlink" Target="http://www.epa.gov/sunsafet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10;&#10;Description automatically generated">
            <a:extLst>
              <a:ext uri="{FF2B5EF4-FFF2-40B4-BE49-F238E27FC236}">
                <a16:creationId xmlns:a16="http://schemas.microsoft.com/office/drawing/2014/main" id="{C2A96F3A-2B4E-5DDD-D1AD-CA38BE0EA2BE}"/>
              </a:ext>
            </a:extLst>
          </p:cNvPr>
          <p:cNvPicPr>
            <a:picLocks noChangeAspect="1"/>
          </p:cNvPicPr>
          <p:nvPr/>
        </p:nvPicPr>
        <p:blipFill>
          <a:blip r:embed="rId2"/>
          <a:stretch>
            <a:fillRect/>
          </a:stretch>
        </p:blipFill>
        <p:spPr>
          <a:xfrm>
            <a:off x="10400907" y="4771380"/>
            <a:ext cx="1268585" cy="1851842"/>
          </a:xfrm>
          <a:prstGeom prst="rect">
            <a:avLst/>
          </a:prstGeom>
        </p:spPr>
      </p:pic>
      <p:sp>
        <p:nvSpPr>
          <p:cNvPr id="6" name="TextBox 5">
            <a:extLst>
              <a:ext uri="{FF2B5EF4-FFF2-40B4-BE49-F238E27FC236}">
                <a16:creationId xmlns:a16="http://schemas.microsoft.com/office/drawing/2014/main" id="{F6BB68EC-6BA7-2AB7-1270-E6B91AFC085C}"/>
              </a:ext>
            </a:extLst>
          </p:cNvPr>
          <p:cNvSpPr txBox="1"/>
          <p:nvPr/>
        </p:nvSpPr>
        <p:spPr>
          <a:xfrm>
            <a:off x="767255" y="721775"/>
            <a:ext cx="10710042" cy="523220"/>
          </a:xfrm>
          <a:prstGeom prst="rect">
            <a:avLst/>
          </a:prstGeom>
          <a:noFill/>
        </p:spPr>
        <p:txBody>
          <a:bodyPr wrap="square" rtlCol="0">
            <a:spAutoFit/>
          </a:bodyPr>
          <a:lstStyle/>
          <a:p>
            <a:r>
              <a:rPr lang="en-US" sz="2800" b="1" dirty="0" smtClean="0">
                <a:solidFill>
                  <a:srgbClr val="C00000"/>
                </a:solidFill>
              </a:rPr>
              <a:t>Topic</a:t>
            </a:r>
            <a:r>
              <a:rPr lang="en-US" sz="2800" b="1" dirty="0" smtClean="0">
                <a:solidFill>
                  <a:srgbClr val="C00000"/>
                </a:solidFill>
              </a:rPr>
              <a:t>: Sun Safety</a:t>
            </a:r>
            <a:endParaRPr lang="en-US" sz="2800" b="1" dirty="0">
              <a:solidFill>
                <a:srgbClr val="C00000"/>
              </a:solidFill>
            </a:endParaRPr>
          </a:p>
        </p:txBody>
      </p:sp>
      <p:sp>
        <p:nvSpPr>
          <p:cNvPr id="7" name="TextBox 6">
            <a:extLst>
              <a:ext uri="{FF2B5EF4-FFF2-40B4-BE49-F238E27FC236}">
                <a16:creationId xmlns:a16="http://schemas.microsoft.com/office/drawing/2014/main" id="{185A7254-68E7-7F5F-47E3-94617F97201F}"/>
              </a:ext>
            </a:extLst>
          </p:cNvPr>
          <p:cNvSpPr txBox="1"/>
          <p:nvPr/>
        </p:nvSpPr>
        <p:spPr>
          <a:xfrm>
            <a:off x="767255" y="1527430"/>
            <a:ext cx="7886415" cy="2031325"/>
          </a:xfrm>
          <a:prstGeom prst="rect">
            <a:avLst/>
          </a:prstGeom>
          <a:noFill/>
        </p:spPr>
        <p:txBody>
          <a:bodyPr wrap="square" rtlCol="0">
            <a:spAutoFit/>
          </a:bodyPr>
          <a:lstStyle/>
          <a:p>
            <a:r>
              <a:rPr lang="en-US" dirty="0" smtClean="0"/>
              <a:t>The </a:t>
            </a:r>
            <a:r>
              <a:rPr lang="en-US" dirty="0"/>
              <a:t>Heat Is On</a:t>
            </a:r>
            <a:r>
              <a:rPr lang="en-US" dirty="0" smtClean="0"/>
              <a:t>! Stay Safe!</a:t>
            </a:r>
          </a:p>
          <a:p>
            <a:endParaRPr lang="en-US" dirty="0" smtClean="0"/>
          </a:p>
          <a:p>
            <a:r>
              <a:rPr lang="en-US" dirty="0" smtClean="0"/>
              <a:t>Typical </a:t>
            </a:r>
            <a:r>
              <a:rPr lang="en-US" dirty="0"/>
              <a:t>Illinois weather </a:t>
            </a:r>
            <a:r>
              <a:rPr lang="en-US" dirty="0" smtClean="0"/>
              <a:t>can include all </a:t>
            </a:r>
            <a:r>
              <a:rPr lang="en-US" dirty="0"/>
              <a:t>four seasons within one week.  Pools will soon be opening up and ready for the summer season but are you?  Even in the cooler days, have you packed your sun screen, sun hat and safety glasses?  UV rays are present whether it is 30 or 90 degrees.</a:t>
            </a:r>
          </a:p>
          <a:p>
            <a:endParaRPr lang="en-US" dirty="0"/>
          </a:p>
        </p:txBody>
      </p:sp>
      <p:sp>
        <p:nvSpPr>
          <p:cNvPr id="8" name="TextBox 7">
            <a:extLst>
              <a:ext uri="{FF2B5EF4-FFF2-40B4-BE49-F238E27FC236}">
                <a16:creationId xmlns:a16="http://schemas.microsoft.com/office/drawing/2014/main" id="{7F456501-AEDE-7A13-41D8-8EB5C8F347A5}"/>
              </a:ext>
            </a:extLst>
          </p:cNvPr>
          <p:cNvSpPr txBox="1"/>
          <p:nvPr/>
        </p:nvSpPr>
        <p:spPr>
          <a:xfrm>
            <a:off x="767255" y="3432561"/>
            <a:ext cx="10710042" cy="2246769"/>
          </a:xfrm>
          <a:prstGeom prst="rect">
            <a:avLst/>
          </a:prstGeom>
          <a:noFill/>
        </p:spPr>
        <p:txBody>
          <a:bodyPr wrap="square" rtlCol="0">
            <a:spAutoFit/>
          </a:bodyPr>
          <a:lstStyle/>
          <a:p>
            <a:endParaRPr lang="en-US" dirty="0" smtClean="0"/>
          </a:p>
          <a:p>
            <a:r>
              <a:rPr lang="en-US" dirty="0" smtClean="0"/>
              <a:t>Resources:</a:t>
            </a:r>
          </a:p>
          <a:p>
            <a:endParaRPr lang="en-US" u="sng" dirty="0">
              <a:hlinkClick r:id="rId3"/>
            </a:endParaRPr>
          </a:p>
          <a:p>
            <a:r>
              <a:rPr lang="en-US" u="sng" dirty="0" smtClean="0">
                <a:hlinkClick r:id="rId3"/>
              </a:rPr>
              <a:t>www.nfcr.org</a:t>
            </a:r>
            <a:endParaRPr lang="en-US" dirty="0"/>
          </a:p>
          <a:p>
            <a:r>
              <a:rPr lang="en-US" u="sng" dirty="0" smtClean="0">
                <a:hlinkClick r:id="rId4"/>
              </a:rPr>
              <a:t>www.epa.gov/sunsafety</a:t>
            </a:r>
            <a:endParaRPr lang="en-US" u="sng" dirty="0" smtClean="0"/>
          </a:p>
          <a:p>
            <a:endParaRPr lang="en-US" dirty="0"/>
          </a:p>
          <a:p>
            <a:endParaRPr lang="en-US" dirty="0" smtClean="0"/>
          </a:p>
          <a:p>
            <a:endParaRPr lang="en-US" sz="1400" dirty="0" smtClean="0"/>
          </a:p>
        </p:txBody>
      </p:sp>
      <p:sp>
        <p:nvSpPr>
          <p:cNvPr id="9" name="TextBox 8">
            <a:extLst>
              <a:ext uri="{FF2B5EF4-FFF2-40B4-BE49-F238E27FC236}">
                <a16:creationId xmlns:a16="http://schemas.microsoft.com/office/drawing/2014/main" id="{759EF976-A3F9-593B-7F0F-4A8152C73BE3}"/>
              </a:ext>
            </a:extLst>
          </p:cNvPr>
          <p:cNvSpPr txBox="1"/>
          <p:nvPr/>
        </p:nvSpPr>
        <p:spPr>
          <a:xfrm>
            <a:off x="767255" y="5013561"/>
            <a:ext cx="9228083" cy="1992853"/>
          </a:xfrm>
          <a:prstGeom prst="rect">
            <a:avLst/>
          </a:prstGeom>
          <a:noFill/>
        </p:spPr>
        <p:txBody>
          <a:bodyPr wrap="square" rtlCol="0">
            <a:spAutoFit/>
          </a:bodyPr>
          <a:lstStyle/>
          <a:p>
            <a:pPr marL="0" marR="0">
              <a:spcBef>
                <a:spcPts val="0"/>
              </a:spcBef>
              <a:spcAft>
                <a:spcPts val="1500"/>
              </a:spcAft>
            </a:pPr>
            <a:r>
              <a:rPr lang="en-US" sz="1800" dirty="0">
                <a:solidFill>
                  <a:srgbClr val="555559"/>
                </a:solidFill>
                <a:effectLst/>
                <a:latin typeface="Arial" panose="020B0604020202020204" pitchFamily="34" charset="0"/>
                <a:ea typeface="Times New Roman" panose="02020603050405020304" pitchFamily="18" charset="0"/>
              </a:rPr>
              <a:t>Faith Community Health at Carle connects you and your faith community to needed healthcare and wellness support, taking a whole-person approach to health.</a:t>
            </a:r>
          </a:p>
          <a:p>
            <a:pPr marL="0" marR="0">
              <a:spcBef>
                <a:spcPts val="0"/>
              </a:spcBef>
              <a:spcAft>
                <a:spcPts val="3000"/>
              </a:spcAft>
            </a:pPr>
            <a:r>
              <a:rPr lang="en-US" sz="1600" dirty="0" smtClean="0">
                <a:solidFill>
                  <a:srgbClr val="555559"/>
                </a:solidFill>
                <a:effectLst/>
                <a:latin typeface="Arial" panose="020B0604020202020204" pitchFamily="34" charset="0"/>
                <a:ea typeface="Times New Roman" panose="02020603050405020304" pitchFamily="18" charset="0"/>
              </a:rPr>
              <a:t>To </a:t>
            </a:r>
            <a:r>
              <a:rPr lang="en-US" sz="1600" dirty="0">
                <a:solidFill>
                  <a:srgbClr val="555559"/>
                </a:solidFill>
                <a:effectLst/>
                <a:latin typeface="Arial" panose="020B0604020202020204" pitchFamily="34" charset="0"/>
                <a:ea typeface="Times New Roman" panose="02020603050405020304" pitchFamily="18" charset="0"/>
              </a:rPr>
              <a:t>learn more about bringing healthcare and wellness resources to your faith community, </a:t>
            </a:r>
            <a:br>
              <a:rPr lang="en-US" sz="1600" dirty="0">
                <a:solidFill>
                  <a:srgbClr val="555559"/>
                </a:solidFill>
                <a:effectLst/>
                <a:latin typeface="Arial" panose="020B0604020202020204" pitchFamily="34" charset="0"/>
                <a:ea typeface="Times New Roman" panose="02020603050405020304" pitchFamily="18" charset="0"/>
              </a:rPr>
            </a:br>
            <a:r>
              <a:rPr lang="en-US" sz="1600" dirty="0">
                <a:solidFill>
                  <a:srgbClr val="555559"/>
                </a:solidFill>
                <a:effectLst/>
                <a:latin typeface="Arial" panose="020B0604020202020204" pitchFamily="34" charset="0"/>
                <a:ea typeface="Times New Roman" panose="02020603050405020304" pitchFamily="18" charset="0"/>
              </a:rPr>
              <a:t>call (217) 902-3160 or email </a:t>
            </a:r>
            <a:r>
              <a:rPr lang="en-US" sz="1600" dirty="0">
                <a:effectLst/>
                <a:latin typeface="Arial" panose="020B0604020202020204" pitchFamily="34" charset="0"/>
                <a:ea typeface="Times New Roman" panose="02020603050405020304" pitchFamily="18" charset="0"/>
                <a:hlinkClick r:id="rId5">
                  <a:extLst>
                    <a:ext uri="{A12FA001-AC4F-418D-AE19-62706E023703}">
                      <ahyp:hlinkClr xmlns:ahyp="http://schemas.microsoft.com/office/drawing/2018/hyperlinkcolor" xmlns="" val="tx"/>
                    </a:ext>
                  </a:extLst>
                </a:hlinkClick>
              </a:rPr>
              <a:t>FaithCommunityHealth@carle.com</a:t>
            </a:r>
            <a:r>
              <a:rPr lang="en-US" sz="1600" dirty="0">
                <a:effectLst/>
                <a:latin typeface="Arial" panose="020B0604020202020204" pitchFamily="34"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endParaRPr lang="en-US" dirty="0"/>
          </a:p>
        </p:txBody>
      </p:sp>
      <p:pic>
        <p:nvPicPr>
          <p:cNvPr id="2" name="Picture 1"/>
          <p:cNvPicPr>
            <a:picLocks noChangeAspect="1"/>
          </p:cNvPicPr>
          <p:nvPr/>
        </p:nvPicPr>
        <p:blipFill rotWithShape="1">
          <a:blip r:embed="rId6">
            <a:extLst>
              <a:ext uri="{28A0092B-C50C-407E-A947-70E740481C1C}">
                <a14:useLocalDpi xmlns:a14="http://schemas.microsoft.com/office/drawing/2010/main" val="0"/>
              </a:ext>
            </a:extLst>
          </a:blip>
          <a:srcRect b="21858"/>
          <a:stretch/>
        </p:blipFill>
        <p:spPr>
          <a:xfrm>
            <a:off x="9060816" y="803190"/>
            <a:ext cx="2159120" cy="2187145"/>
          </a:xfrm>
          <a:prstGeom prst="rect">
            <a:avLst/>
          </a:prstGeom>
        </p:spPr>
      </p:pic>
    </p:spTree>
    <p:extLst>
      <p:ext uri="{BB962C8B-B14F-4D97-AF65-F5344CB8AC3E}">
        <p14:creationId xmlns:p14="http://schemas.microsoft.com/office/powerpoint/2010/main" val="23886321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294</TotalTime>
  <Words>132</Words>
  <Application>Microsoft Office PowerPoint</Application>
  <PresentationFormat>Widescreen</PresentationFormat>
  <Paragraphs>12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Shanna.Kyrouac</dc:creator>
  <cp:lastModifiedBy>Danna Williamson</cp:lastModifiedBy>
  <cp:revision>17</cp:revision>
  <dcterms:created xsi:type="dcterms:W3CDTF">2022-11-22T20:21:29Z</dcterms:created>
  <dcterms:modified xsi:type="dcterms:W3CDTF">2023-05-12T12:42:32Z</dcterms:modified>
</cp:coreProperties>
</file>