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2032"/>
    <a:srgbClr val="56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1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7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9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8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2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5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1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1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7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4636D-AC34-484D-BD54-B847E48AE32D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65E1C-A8E3-45AD-8C57-12692ABE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5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Red rectangle decorativ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0"/>
            <a:ext cx="7772400" cy="1712686"/>
          </a:xfrm>
          <a:prstGeom prst="rect">
            <a:avLst/>
          </a:prstGeom>
          <a:solidFill>
            <a:srgbClr val="C32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520"/>
          </a:p>
        </p:txBody>
      </p:sp>
      <p:sp>
        <p:nvSpPr>
          <p:cNvPr id="7" name="TextBox 6"/>
          <p:cNvSpPr txBox="1"/>
          <p:nvPr/>
        </p:nvSpPr>
        <p:spPr>
          <a:xfrm>
            <a:off x="391886" y="2125650"/>
            <a:ext cx="6371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doni Moda 11pt" pitchFamily="2" charset="0"/>
              </a:rPr>
              <a:t>Thank you.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5406" y="2724939"/>
            <a:ext cx="4401954" cy="3883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Bernie Angus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Anonymous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Calvary Community of Washington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Church of Christ Uniting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Yvonne </a:t>
            </a:r>
            <a:r>
              <a:rPr lang="en-US" dirty="0" err="1">
                <a:latin typeface="Nunito Sans" pitchFamily="2" charset="0"/>
              </a:rPr>
              <a:t>Clogston</a:t>
            </a:r>
            <a:endParaRPr lang="en-US" dirty="0">
              <a:latin typeface="Nunito Sans" pitchFamily="2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Jim Davis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Eureka Christian Church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First Christian Church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First United Methodist Church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Michelle Pilon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Nunito Sans" pitchFamily="2" charset="0"/>
              </a:rPr>
              <a:t>Jan </a:t>
            </a:r>
            <a:r>
              <a:rPr lang="en-US" dirty="0" err="1">
                <a:latin typeface="Nunito Sans" pitchFamily="2" charset="0"/>
              </a:rPr>
              <a:t>Proeber</a:t>
            </a:r>
            <a:endParaRPr lang="en-US" dirty="0">
              <a:latin typeface="Nunito Sans" pitchFamily="2" charset="0"/>
            </a:endParaRPr>
          </a:p>
        </p:txBody>
      </p:sp>
      <p:sp>
        <p:nvSpPr>
          <p:cNvPr id="6" name="Rectangle 5" descr="Decorativ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7199710"/>
            <a:ext cx="7772400" cy="1653200"/>
          </a:xfrm>
          <a:prstGeom prst="rect">
            <a:avLst/>
          </a:prstGeom>
          <a:solidFill>
            <a:srgbClr val="56565A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520"/>
          </a:p>
        </p:txBody>
      </p:sp>
      <p:sp>
        <p:nvSpPr>
          <p:cNvPr id="8" name="TextBox 7"/>
          <p:cNvSpPr txBox="1"/>
          <p:nvPr/>
        </p:nvSpPr>
        <p:spPr>
          <a:xfrm>
            <a:off x="391886" y="7672367"/>
            <a:ext cx="6545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Bodoni Moda 11pt" pitchFamily="2" charset="0"/>
              </a:rPr>
              <a:t>Compassion Closet donors</a:t>
            </a:r>
          </a:p>
        </p:txBody>
      </p:sp>
      <p:pic>
        <p:nvPicPr>
          <p:cNvPr id="9" name="Picture 8" descr="Carle BroMenn Medical Center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254" y="9179658"/>
            <a:ext cx="2690841" cy="6250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74CA5C-A61E-C9AC-95F7-6698FA42DE72}"/>
              </a:ext>
            </a:extLst>
          </p:cNvPr>
          <p:cNvSpPr txBox="1"/>
          <p:nvPr/>
        </p:nvSpPr>
        <p:spPr>
          <a:xfrm>
            <a:off x="146305" y="9620004"/>
            <a:ext cx="887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Q2.2024</a:t>
            </a:r>
          </a:p>
        </p:txBody>
      </p:sp>
    </p:spTree>
    <p:extLst>
      <p:ext uri="{BB962C8B-B14F-4D97-AF65-F5344CB8AC3E}">
        <p14:creationId xmlns:p14="http://schemas.microsoft.com/office/powerpoint/2010/main" val="308541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Moda 11pt</vt:lpstr>
      <vt:lpstr>Calibri</vt:lpstr>
      <vt:lpstr>Calibri Light</vt:lpstr>
      <vt:lpstr>Nunito Sans</vt:lpstr>
      <vt:lpstr>Office Theme</vt:lpstr>
      <vt:lpstr>PowerPoint Presentation</vt:lpstr>
    </vt:vector>
  </TitlesOfParts>
  <Company>Carle Foundation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Hutley</dc:creator>
  <cp:lastModifiedBy>Lynn.Hutley</cp:lastModifiedBy>
  <cp:revision>8</cp:revision>
  <dcterms:created xsi:type="dcterms:W3CDTF">2023-01-30T22:55:21Z</dcterms:created>
  <dcterms:modified xsi:type="dcterms:W3CDTF">2024-08-23T19:40:52Z</dcterms:modified>
</cp:coreProperties>
</file>